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4247D"/>
    <a:srgbClr val="EC2984"/>
    <a:srgbClr val="EC53A9"/>
    <a:srgbClr val="FF78E6"/>
    <a:srgbClr val="FF4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EA3EB54-D783-4FA9-AEF4-11B442A296AF}" v="8" dt="2019-08-27T22:36:10.6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94681"/>
  </p:normalViewPr>
  <p:slideViewPr>
    <p:cSldViewPr snapToGrid="0">
      <p:cViewPr varScale="1">
        <p:scale>
          <a:sx n="74" d="100"/>
          <a:sy n="74" d="100"/>
        </p:scale>
        <p:origin x="27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2" d="100"/>
          <a:sy n="52" d="100"/>
        </p:scale>
        <p:origin x="2680" y="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Relationship Id="rId9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DE09FB-35F8-422B-A4DB-A9ED3CCF76C8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A9E42E-BB11-42C1-B1E2-34918D913F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9961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46C419-817E-2C4D-9739-3F1BF7686D98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36788" y="1143000"/>
            <a:ext cx="23844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7CF864-4EE8-1544-A74C-4D1C01A613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85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7CF864-4EE8-1544-A74C-4D1C01A6131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5067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yer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icture Placeholder 26"/>
          <p:cNvSpPr>
            <a:spLocks noGrp="1"/>
          </p:cNvSpPr>
          <p:nvPr>
            <p:ph type="pic" sz="quarter" idx="18" hasCustomPrompt="1"/>
          </p:nvPr>
        </p:nvSpPr>
        <p:spPr>
          <a:xfrm>
            <a:off x="920162" y="9060835"/>
            <a:ext cx="512186" cy="522327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r>
              <a:rPr lang="en-US"/>
              <a:t>QR code</a:t>
            </a:r>
            <a:endParaRPr lang="en-US" dirty="0"/>
          </a:p>
        </p:txBody>
      </p:sp>
      <p:sp>
        <p:nvSpPr>
          <p:cNvPr id="34" name="Picture Placeholder 26"/>
          <p:cNvSpPr>
            <a:spLocks noGrp="1"/>
          </p:cNvSpPr>
          <p:nvPr>
            <p:ph type="pic" sz="quarter" idx="17" hasCustomPrompt="1"/>
          </p:nvPr>
        </p:nvSpPr>
        <p:spPr>
          <a:xfrm>
            <a:off x="915556" y="8465759"/>
            <a:ext cx="512186" cy="522327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r>
              <a:rPr lang="en-US" dirty="0" err="1"/>
              <a:t>Snapcode</a:t>
            </a:r>
            <a:endParaRPr lang="en-US" dirty="0"/>
          </a:p>
        </p:txBody>
      </p:sp>
      <p:sp>
        <p:nvSpPr>
          <p:cNvPr id="33" name="Picture Placeholder 26"/>
          <p:cNvSpPr>
            <a:spLocks noGrp="1"/>
          </p:cNvSpPr>
          <p:nvPr>
            <p:ph type="pic" sz="quarter" idx="16" hasCustomPrompt="1"/>
          </p:nvPr>
        </p:nvSpPr>
        <p:spPr>
          <a:xfrm>
            <a:off x="6016724" y="219563"/>
            <a:ext cx="1599386" cy="2647406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r>
              <a:rPr lang="en-US" dirty="0" err="1"/>
              <a:t>PIcture</a:t>
            </a:r>
            <a:endParaRPr lang="en-US" dirty="0"/>
          </a:p>
        </p:txBody>
      </p:sp>
      <p:sp>
        <p:nvSpPr>
          <p:cNvPr id="32" name="Picture Placeholder 26"/>
          <p:cNvSpPr>
            <a:spLocks noGrp="1"/>
          </p:cNvSpPr>
          <p:nvPr>
            <p:ph type="pic" sz="quarter" idx="15" hasCustomPrompt="1"/>
          </p:nvPr>
        </p:nvSpPr>
        <p:spPr>
          <a:xfrm>
            <a:off x="4214052" y="1343294"/>
            <a:ext cx="1737298" cy="152367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31" name="Picture Placeholder 26"/>
          <p:cNvSpPr>
            <a:spLocks noGrp="1"/>
          </p:cNvSpPr>
          <p:nvPr>
            <p:ph type="pic" sz="quarter" idx="14" hasCustomPrompt="1"/>
          </p:nvPr>
        </p:nvSpPr>
        <p:spPr>
          <a:xfrm>
            <a:off x="2269310" y="1597396"/>
            <a:ext cx="1888994" cy="1269573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30" name="Picture Placeholder 26"/>
          <p:cNvSpPr>
            <a:spLocks noGrp="1"/>
          </p:cNvSpPr>
          <p:nvPr>
            <p:ph type="pic" sz="quarter" idx="13" hasCustomPrompt="1"/>
          </p:nvPr>
        </p:nvSpPr>
        <p:spPr>
          <a:xfrm>
            <a:off x="167630" y="1599720"/>
            <a:ext cx="2045931" cy="1269573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27" name="Picture Placeholder 26"/>
          <p:cNvSpPr>
            <a:spLocks noGrp="1"/>
          </p:cNvSpPr>
          <p:nvPr>
            <p:ph type="pic" sz="quarter" idx="10" hasCustomPrompt="1"/>
          </p:nvPr>
        </p:nvSpPr>
        <p:spPr>
          <a:xfrm>
            <a:off x="167631" y="207139"/>
            <a:ext cx="1735782" cy="1331077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28" name="Picture Placeholder 26"/>
          <p:cNvSpPr>
            <a:spLocks noGrp="1"/>
          </p:cNvSpPr>
          <p:nvPr>
            <p:ph type="pic" sz="quarter" idx="11" hasCustomPrompt="1"/>
          </p:nvPr>
        </p:nvSpPr>
        <p:spPr>
          <a:xfrm>
            <a:off x="1962861" y="207139"/>
            <a:ext cx="2195442" cy="1331078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29" name="Picture Placeholder 26"/>
          <p:cNvSpPr>
            <a:spLocks noGrp="1"/>
          </p:cNvSpPr>
          <p:nvPr>
            <p:ph type="pic" sz="quarter" idx="12" hasCustomPrompt="1"/>
          </p:nvPr>
        </p:nvSpPr>
        <p:spPr>
          <a:xfrm>
            <a:off x="4217387" y="207139"/>
            <a:ext cx="1733963" cy="1076656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r>
              <a:rPr lang="en-US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4159622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yer Playf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icture Placeholder 26"/>
          <p:cNvSpPr>
            <a:spLocks noGrp="1"/>
          </p:cNvSpPr>
          <p:nvPr>
            <p:ph type="pic" sz="quarter" idx="23"/>
          </p:nvPr>
        </p:nvSpPr>
        <p:spPr>
          <a:xfrm rot="20996221">
            <a:off x="4977173" y="1451409"/>
            <a:ext cx="1835379" cy="1229809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34" name="Picture Placeholder 26"/>
          <p:cNvSpPr>
            <a:spLocks noGrp="1"/>
          </p:cNvSpPr>
          <p:nvPr>
            <p:ph type="pic" sz="quarter" idx="22"/>
          </p:nvPr>
        </p:nvSpPr>
        <p:spPr>
          <a:xfrm rot="20996221">
            <a:off x="2960902" y="1443175"/>
            <a:ext cx="1905775" cy="122980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3" name="Picture Placeholder 26"/>
          <p:cNvSpPr>
            <a:spLocks noGrp="1"/>
          </p:cNvSpPr>
          <p:nvPr>
            <p:ph type="pic" sz="quarter" idx="21"/>
          </p:nvPr>
        </p:nvSpPr>
        <p:spPr>
          <a:xfrm rot="20996221">
            <a:off x="1038022" y="1530804"/>
            <a:ext cx="1835379" cy="1229809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32" name="Picture Placeholder 26"/>
          <p:cNvSpPr>
            <a:spLocks noGrp="1"/>
          </p:cNvSpPr>
          <p:nvPr>
            <p:ph type="pic" sz="quarter" idx="20"/>
          </p:nvPr>
        </p:nvSpPr>
        <p:spPr>
          <a:xfrm>
            <a:off x="6010798" y="208966"/>
            <a:ext cx="1597475" cy="133107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1" name="Picture Placeholder 26"/>
          <p:cNvSpPr>
            <a:spLocks noGrp="1"/>
          </p:cNvSpPr>
          <p:nvPr>
            <p:ph type="pic" sz="quarter" idx="19"/>
          </p:nvPr>
        </p:nvSpPr>
        <p:spPr>
          <a:xfrm>
            <a:off x="4217751" y="207139"/>
            <a:ext cx="1733599" cy="133107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9" name="Picture Placeholder 26"/>
          <p:cNvSpPr>
            <a:spLocks noGrp="1"/>
          </p:cNvSpPr>
          <p:nvPr>
            <p:ph type="pic" sz="quarter" idx="10"/>
          </p:nvPr>
        </p:nvSpPr>
        <p:spPr>
          <a:xfrm>
            <a:off x="167631" y="207139"/>
            <a:ext cx="1735782" cy="133107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0" name="Picture Placeholder 26"/>
          <p:cNvSpPr>
            <a:spLocks noGrp="1"/>
          </p:cNvSpPr>
          <p:nvPr>
            <p:ph type="pic" sz="quarter" idx="11"/>
          </p:nvPr>
        </p:nvSpPr>
        <p:spPr>
          <a:xfrm>
            <a:off x="1962861" y="207139"/>
            <a:ext cx="2195442" cy="133107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7" name="Picture Placeholder 26"/>
          <p:cNvSpPr>
            <a:spLocks noGrp="1"/>
          </p:cNvSpPr>
          <p:nvPr>
            <p:ph type="pic" sz="quarter" idx="18" hasCustomPrompt="1"/>
          </p:nvPr>
        </p:nvSpPr>
        <p:spPr>
          <a:xfrm>
            <a:off x="920162" y="9060835"/>
            <a:ext cx="512186" cy="522327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r>
              <a:rPr lang="en-US"/>
              <a:t>QR code</a:t>
            </a:r>
            <a:endParaRPr lang="en-US" dirty="0"/>
          </a:p>
        </p:txBody>
      </p:sp>
      <p:sp>
        <p:nvSpPr>
          <p:cNvPr id="28" name="Picture Placeholder 26"/>
          <p:cNvSpPr>
            <a:spLocks noGrp="1"/>
          </p:cNvSpPr>
          <p:nvPr>
            <p:ph type="pic" sz="quarter" idx="17" hasCustomPrompt="1"/>
          </p:nvPr>
        </p:nvSpPr>
        <p:spPr>
          <a:xfrm>
            <a:off x="915556" y="8465759"/>
            <a:ext cx="512186" cy="522327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r>
              <a:rPr lang="en-US" dirty="0" err="1"/>
              <a:t>Snapcode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436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9250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843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7" r:id="rId3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hyperlink" Target="https://rsvp.eftours.com/e8xs59r" TargetMode="External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3"/>
          <p:cNvSpPr txBox="1">
            <a:spLocks/>
          </p:cNvSpPr>
          <p:nvPr/>
        </p:nvSpPr>
        <p:spPr>
          <a:xfrm>
            <a:off x="228600" y="8416054"/>
            <a:ext cx="7315200" cy="5311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777240" rtl="0" eaLnBrk="1" latinLnBrk="0" hangingPunct="1">
              <a:lnSpc>
                <a:spcPct val="90000"/>
              </a:lnSpc>
              <a:spcBef>
                <a:spcPts val="850"/>
              </a:spcBef>
              <a:buFont typeface="Arial" panose="020B0604020202020204" pitchFamily="34" charset="0"/>
              <a:buNone/>
              <a:defRPr sz="1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8620" indent="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None/>
              <a:defRPr sz="11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None/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5860" indent="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None/>
              <a:defRPr sz="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None/>
              <a:defRPr sz="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43100" indent="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None/>
              <a:defRPr sz="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31720" indent="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None/>
              <a:defRPr sz="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20340" indent="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None/>
              <a:defRPr sz="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8960" indent="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None/>
              <a:defRPr sz="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>
                <a:latin typeface="Century Gothic" panose="020B0502020202020204" pitchFamily="34" charset="0"/>
                <a:ea typeface="Arial" charset="0"/>
                <a:cs typeface="Arial" charset="0"/>
              </a:rPr>
              <a:t>Meeting Info and RSVP here - </a:t>
            </a:r>
            <a:r>
              <a:rPr lang="en-US" sz="1600" dirty="0">
                <a:latin typeface="Century Gothic" panose="020B0502020202020204" pitchFamily="34" charset="0"/>
                <a:ea typeface="Arial" charset="0"/>
                <a:cs typeface="Arial" charset="0"/>
                <a:hlinkClick r:id="rId3"/>
              </a:rPr>
              <a:t>https://rsvp.eftours.com/e8xs59r</a:t>
            </a:r>
            <a:r>
              <a:rPr lang="en-US" sz="1600" dirty="0">
                <a:latin typeface="Century Gothic" panose="020B0502020202020204" pitchFamily="34" charset="0"/>
                <a:ea typeface="Arial" charset="0"/>
                <a:cs typeface="Arial" charset="0"/>
              </a:rPr>
              <a:t> </a:t>
            </a:r>
            <a:endParaRPr lang="en-US" sz="1600" u="sng" dirty="0">
              <a:latin typeface="Century Gothic" panose="020B0502020202020204" pitchFamily="34" charset="0"/>
            </a:endParaRPr>
          </a:p>
          <a:p>
            <a:pPr algn="ctr"/>
            <a:r>
              <a:rPr lang="en-US" sz="1600" u="sng" dirty="0">
                <a:latin typeface="Century Gothic" panose="020B0502020202020204" pitchFamily="34" charset="0"/>
                <a:ea typeface="Arial" charset="0"/>
                <a:cs typeface="Arial" charset="0"/>
              </a:rPr>
              <a:t>All rsvp’s due by Friday, Nov. 15</a:t>
            </a:r>
            <a:r>
              <a:rPr lang="en-US" sz="1600" u="sng" baseline="30000" dirty="0">
                <a:latin typeface="Century Gothic" panose="020B0502020202020204" pitchFamily="34" charset="0"/>
                <a:ea typeface="Arial" charset="0"/>
                <a:cs typeface="Arial" charset="0"/>
              </a:rPr>
              <a:t>th</a:t>
            </a:r>
            <a:endParaRPr lang="en-US" sz="1600" u="sng" dirty="0">
              <a:latin typeface="Century Gothic" panose="020B0502020202020204" pitchFamily="34" charset="0"/>
              <a:ea typeface="Arial" charset="0"/>
              <a:cs typeface="Arial" charset="0"/>
            </a:endParaRPr>
          </a:p>
        </p:txBody>
      </p:sp>
      <p:sp>
        <p:nvSpPr>
          <p:cNvPr id="30" name="Text Placeholder 3"/>
          <p:cNvSpPr txBox="1">
            <a:spLocks/>
          </p:cNvSpPr>
          <p:nvPr/>
        </p:nvSpPr>
        <p:spPr>
          <a:xfrm>
            <a:off x="995170" y="2351608"/>
            <a:ext cx="6014003" cy="3883950"/>
          </a:xfrm>
          <a:prstGeom prst="rect">
            <a:avLst/>
          </a:prstGeom>
        </p:spPr>
        <p:txBody>
          <a:bodyPr>
            <a:noAutofit/>
          </a:bodyPr>
          <a:lstStyle>
            <a:lvl1pPr marL="194310" indent="-194310" algn="l" defTabSz="777240" rtl="0" eaLnBrk="1" latinLnBrk="0" hangingPunct="1">
              <a:lnSpc>
                <a:spcPct val="90000"/>
              </a:lnSpc>
              <a:spcBef>
                <a:spcPts val="850"/>
              </a:spcBef>
              <a:buFont typeface="Arial" panose="020B0604020202020204" pitchFamily="34" charset="0"/>
              <a:buChar char="•"/>
              <a:defRPr sz="23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29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15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01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4879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3741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0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46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32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 dirty="0">
                <a:latin typeface="Century Gothic" panose="020B0502020202020204" pitchFamily="34" charset="0"/>
                <a:ea typeface="Arial" charset="0"/>
                <a:cs typeface="Arial" charset="0"/>
              </a:rPr>
              <a:t>Congratulations!  </a:t>
            </a:r>
          </a:p>
          <a:p>
            <a:pPr marL="0" indent="0">
              <a:buNone/>
            </a:pPr>
            <a:r>
              <a:rPr lang="en-US" sz="1100" dirty="0">
                <a:latin typeface="Century Gothic" panose="020B0502020202020204" pitchFamily="34" charset="0"/>
                <a:ea typeface="Arial" charset="0"/>
                <a:cs typeface="Arial" charset="0"/>
              </a:rPr>
              <a:t>You’re invited to travel with us on a unique and experiential international tour to Berlin, Prague, Krakow &amp; Budapest during Spring Break of 2021!  International travel is the best way to learn about new cultures, meet people from different backgrounds, and create life-long memories with your friends.  Join us!  It will surely be the highlight of your year.  </a:t>
            </a:r>
          </a:p>
          <a:p>
            <a:pPr marL="0" indent="0">
              <a:buNone/>
            </a:pPr>
            <a:r>
              <a:rPr lang="en-US" sz="1100" dirty="0">
                <a:latin typeface="Century Gothic" panose="020B0502020202020204" pitchFamily="34" charset="0"/>
                <a:ea typeface="Arial" charset="0"/>
                <a:cs typeface="Arial" charset="0"/>
              </a:rPr>
              <a:t>Learn more about this exciting opportunity at an information meeting where we’ll discuss:</a:t>
            </a:r>
          </a:p>
          <a:p>
            <a:r>
              <a:rPr lang="en-US" sz="1100" dirty="0">
                <a:latin typeface="Century Gothic" panose="020B0502020202020204" pitchFamily="34" charset="0"/>
                <a:ea typeface="Arial" charset="0"/>
                <a:cs typeface="Arial" charset="0"/>
              </a:rPr>
              <a:t>What we’ll see and do</a:t>
            </a:r>
          </a:p>
          <a:p>
            <a:r>
              <a:rPr lang="en-US" sz="1100" dirty="0">
                <a:latin typeface="Century Gothic" panose="020B0502020202020204" pitchFamily="34" charset="0"/>
                <a:ea typeface="Arial" charset="0"/>
                <a:cs typeface="Arial" charset="0"/>
              </a:rPr>
              <a:t>Travel logistics</a:t>
            </a:r>
          </a:p>
          <a:p>
            <a:r>
              <a:rPr lang="en-US" sz="1100" dirty="0">
                <a:latin typeface="Century Gothic" panose="020B0502020202020204" pitchFamily="34" charset="0"/>
                <a:ea typeface="Arial" charset="0"/>
                <a:cs typeface="Arial" charset="0"/>
              </a:rPr>
              <a:t>How to earn high school/college credit</a:t>
            </a:r>
          </a:p>
          <a:p>
            <a:r>
              <a:rPr lang="en-US" sz="1100" dirty="0">
                <a:latin typeface="Century Gothic" panose="020B0502020202020204" pitchFamily="34" charset="0"/>
                <a:ea typeface="Arial" charset="0"/>
                <a:cs typeface="Arial" charset="0"/>
              </a:rPr>
              <a:t>Affordable payment options</a:t>
            </a:r>
          </a:p>
          <a:p>
            <a:r>
              <a:rPr lang="en-US" sz="1100" dirty="0">
                <a:latin typeface="Century Gothic" panose="020B0502020202020204" pitchFamily="34" charset="0"/>
                <a:ea typeface="Arial" charset="0"/>
                <a:cs typeface="Arial" charset="0"/>
              </a:rPr>
              <a:t>And more</a:t>
            </a:r>
          </a:p>
          <a:p>
            <a:pPr marL="0" indent="0">
              <a:buNone/>
            </a:pPr>
            <a:r>
              <a:rPr lang="en-US" sz="1100" dirty="0">
                <a:latin typeface="Century Gothic" panose="020B0502020202020204" pitchFamily="34" charset="0"/>
                <a:ea typeface="Arial" charset="0"/>
                <a:cs typeface="Arial" charset="0"/>
              </a:rPr>
              <a:t>See you at the meeting!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342926" y="5362378"/>
            <a:ext cx="41422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Lucida Handwriting" panose="03010101010101010101" pitchFamily="66" charset="0"/>
              </a:rPr>
              <a:t>Alana Jevert</a:t>
            </a:r>
          </a:p>
        </p:txBody>
      </p:sp>
      <p:sp>
        <p:nvSpPr>
          <p:cNvPr id="32" name="Text Placeholder 3"/>
          <p:cNvSpPr txBox="1">
            <a:spLocks/>
          </p:cNvSpPr>
          <p:nvPr/>
        </p:nvSpPr>
        <p:spPr>
          <a:xfrm>
            <a:off x="1342926" y="5623988"/>
            <a:ext cx="4743413" cy="1223139"/>
          </a:xfrm>
          <a:prstGeom prst="rect">
            <a:avLst/>
          </a:prstGeom>
        </p:spPr>
        <p:txBody>
          <a:bodyPr>
            <a:noAutofit/>
          </a:bodyPr>
          <a:lstStyle>
            <a:lvl1pPr marL="194310" indent="-194310" algn="l" defTabSz="777240" rtl="0" eaLnBrk="1" latinLnBrk="0" hangingPunct="1">
              <a:lnSpc>
                <a:spcPct val="90000"/>
              </a:lnSpc>
              <a:spcBef>
                <a:spcPts val="850"/>
              </a:spcBef>
              <a:buFont typeface="Arial" panose="020B0604020202020204" pitchFamily="34" charset="0"/>
              <a:buChar char="•"/>
              <a:defRPr sz="23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29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15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01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4879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3741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0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46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32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 dirty="0">
                <a:latin typeface="Century Gothic" panose="020B0502020202020204" pitchFamily="34" charset="0"/>
                <a:ea typeface="Arial" charset="0"/>
                <a:cs typeface="Arial" charset="0"/>
              </a:rPr>
              <a:t>P.S. Can’t make the meeting but want more information?</a:t>
            </a:r>
            <a:br>
              <a:rPr lang="en-US" sz="1100" dirty="0">
                <a:latin typeface="Century Gothic" panose="020B0502020202020204" pitchFamily="34" charset="0"/>
                <a:ea typeface="Arial" charset="0"/>
                <a:cs typeface="Arial" charset="0"/>
              </a:rPr>
            </a:br>
            <a:r>
              <a:rPr lang="en-US" sz="1100" dirty="0">
                <a:latin typeface="Century Gothic" panose="020B0502020202020204" pitchFamily="34" charset="0"/>
                <a:ea typeface="Arial" charset="0"/>
                <a:cs typeface="Arial" charset="0"/>
              </a:rPr>
              <a:t>         Send me an email at </a:t>
            </a:r>
            <a:r>
              <a:rPr lang="en-US" sz="1100" b="1" dirty="0">
                <a:latin typeface="Century Gothic" panose="020B0502020202020204" pitchFamily="34" charset="0"/>
              </a:rPr>
              <a:t>jeverta@nclack.k12.or.us</a:t>
            </a:r>
          </a:p>
        </p:txBody>
      </p:sp>
      <p:pic>
        <p:nvPicPr>
          <p:cNvPr id="38" name="Picture 12">
            <a:extLst>
              <a:ext uri="{FF2B5EF4-FFF2-40B4-BE49-F238E27FC236}">
                <a16:creationId xmlns:a16="http://schemas.microsoft.com/office/drawing/2014/main" id="{8774F3D5-7D04-4453-A429-A4B0858E0A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957798" y="267207"/>
            <a:ext cx="1513668" cy="1876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18">
            <a:extLst>
              <a:ext uri="{FF2B5EF4-FFF2-40B4-BE49-F238E27FC236}">
                <a16:creationId xmlns:a16="http://schemas.microsoft.com/office/drawing/2014/main" id="{9F32D00E-EB2B-4FB0-AF15-0CF5F97B51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810157" y="267207"/>
            <a:ext cx="2635967" cy="1530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6">
            <a:extLst>
              <a:ext uri="{FF2B5EF4-FFF2-40B4-BE49-F238E27FC236}">
                <a16:creationId xmlns:a16="http://schemas.microsoft.com/office/drawing/2014/main" id="{13C669A2-2E19-48C1-A427-4CD156B967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26275" y="275439"/>
            <a:ext cx="2292831" cy="1527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368AC2A-1042-4C8C-8E1E-8B464C9E052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46561" y="6303847"/>
            <a:ext cx="2678434" cy="1761070"/>
          </a:xfrm>
          <a:prstGeom prst="rect">
            <a:avLst/>
          </a:prstGeom>
        </p:spPr>
      </p:pic>
      <p:sp>
        <p:nvSpPr>
          <p:cNvPr id="22" name="Oval 21">
            <a:extLst>
              <a:ext uri="{FF2B5EF4-FFF2-40B4-BE49-F238E27FC236}">
                <a16:creationId xmlns:a16="http://schemas.microsoft.com/office/drawing/2014/main" id="{5D9A8540-ED08-4CCD-B1C2-42CD3E6D2EA9}"/>
              </a:ext>
            </a:extLst>
          </p:cNvPr>
          <p:cNvSpPr/>
          <p:nvPr/>
        </p:nvSpPr>
        <p:spPr>
          <a:xfrm>
            <a:off x="5257992" y="3723130"/>
            <a:ext cx="2294553" cy="2232789"/>
          </a:xfrm>
          <a:prstGeom prst="ellipse">
            <a:avLst/>
          </a:prstGeom>
          <a:solidFill>
            <a:srgbClr val="D424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rgia" panose="02040502050405020303" pitchFamily="18" charset="0"/>
            </a:endParaRP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F19D6C5A-B428-48C3-B8B4-DA02FB90525E}"/>
              </a:ext>
            </a:extLst>
          </p:cNvPr>
          <p:cNvSpPr txBox="1">
            <a:spLocks/>
          </p:cNvSpPr>
          <p:nvPr/>
        </p:nvSpPr>
        <p:spPr>
          <a:xfrm>
            <a:off x="5276607" y="4040775"/>
            <a:ext cx="2257321" cy="13871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7772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2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b="1" dirty="0">
                <a:solidFill>
                  <a:schemeClr val="bg1"/>
                </a:solidFill>
                <a:latin typeface="Georgia" panose="02040502050405020303" pitchFamily="18" charset="0"/>
                <a:ea typeface="Arial" charset="0"/>
                <a:cs typeface="Arial" charset="0"/>
              </a:rPr>
              <a:t>PLEASE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Georgia" panose="02040502050405020303" pitchFamily="18" charset="0"/>
                <a:ea typeface="Arial" charset="0"/>
                <a:cs typeface="Arial" charset="0"/>
              </a:rPr>
              <a:t>RSVP TO FAMILY</a:t>
            </a:r>
            <a:br>
              <a:rPr lang="en-US" sz="2000" b="1" u="sng" dirty="0">
                <a:solidFill>
                  <a:schemeClr val="bg1"/>
                </a:solidFill>
                <a:latin typeface="Georgia" panose="02040502050405020303" pitchFamily="18" charset="0"/>
                <a:ea typeface="Arial" charset="0"/>
                <a:cs typeface="Arial" charset="0"/>
              </a:rPr>
            </a:br>
            <a:r>
              <a:rPr lang="en-US" sz="2000" b="1" dirty="0">
                <a:solidFill>
                  <a:schemeClr val="bg1"/>
                </a:solidFill>
                <a:latin typeface="Georgia" panose="02040502050405020303" pitchFamily="18" charset="0"/>
                <a:ea typeface="Arial" charset="0"/>
                <a:cs typeface="Arial" charset="0"/>
              </a:rPr>
              <a:t>MEETING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E104409-0D2D-435F-AA7A-F0B25DB5309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8640" y="6293175"/>
            <a:ext cx="2677958" cy="178562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F58CAEA-6850-4D9D-8D32-12CE5F2BD0A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02020" y="9131119"/>
            <a:ext cx="800302" cy="792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158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6348</TotalTime>
  <Words>170</Words>
  <Application>Microsoft Office PowerPoint</Application>
  <PresentationFormat>Custom</PresentationFormat>
  <Paragraphs>16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Century Gothic</vt:lpstr>
      <vt:lpstr>Georgia</vt:lpstr>
      <vt:lpstr>Lucida Handwriting</vt:lpstr>
      <vt:lpstr>Office Theme</vt:lpstr>
      <vt:lpstr>PowerPoint Presentation</vt:lpstr>
    </vt:vector>
  </TitlesOfParts>
  <Company>EF Education First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Shelly Trivisonno</dc:creator>
  <cp:lastModifiedBy>Nathan Koch</cp:lastModifiedBy>
  <cp:revision>82</cp:revision>
  <cp:lastPrinted>2018-04-19T18:34:07Z</cp:lastPrinted>
  <dcterms:created xsi:type="dcterms:W3CDTF">2018-01-26T19:39:44Z</dcterms:created>
  <dcterms:modified xsi:type="dcterms:W3CDTF">2019-11-04T18:11:38Z</dcterms:modified>
</cp:coreProperties>
</file>